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85" r:id="rId2"/>
    <p:sldId id="283" r:id="rId3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2D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99" autoAdjust="0"/>
    <p:restoredTop sz="94660"/>
  </p:normalViewPr>
  <p:slideViewPr>
    <p:cSldViewPr>
      <p:cViewPr varScale="1">
        <p:scale>
          <a:sx n="126" d="100"/>
          <a:sy n="126" d="100"/>
        </p:scale>
        <p:origin x="-124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52A3DF5-0911-4CB7-AA3A-8C3FE57CA8EB}" type="datetimeFigureOut">
              <a:rPr lang="en-US" smtClean="0"/>
              <a:t>4/13/2012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2F0F6BF-FF58-418B-8C67-BA9D9150F8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00382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0F6BF-FF58-418B-8C67-BA9D9150F843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89564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0F6BF-FF58-418B-8C67-BA9D9150F843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2006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DAED1-BAC5-4A7D-A5EF-B14816684D4A}" type="datetimeFigureOut">
              <a:rPr lang="en-US" smtClean="0"/>
              <a:t>4/13/2012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88B70-D2F1-4FE7-BEDE-1B7BAA0329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5824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DAED1-BAC5-4A7D-A5EF-B14816684D4A}" type="datetimeFigureOut">
              <a:rPr lang="en-US" smtClean="0"/>
              <a:t>4/13/2012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88B70-D2F1-4FE7-BEDE-1B7BAA0329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34667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DAED1-BAC5-4A7D-A5EF-B14816684D4A}" type="datetimeFigureOut">
              <a:rPr lang="en-US" smtClean="0"/>
              <a:t>4/13/2012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88B70-D2F1-4FE7-BEDE-1B7BAA0329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241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DAED1-BAC5-4A7D-A5EF-B14816684D4A}" type="datetimeFigureOut">
              <a:rPr lang="en-US" smtClean="0"/>
              <a:t>4/13/2012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88B70-D2F1-4FE7-BEDE-1B7BAA0329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306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DAED1-BAC5-4A7D-A5EF-B14816684D4A}" type="datetimeFigureOut">
              <a:rPr lang="en-US" smtClean="0"/>
              <a:t>4/13/2012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88B70-D2F1-4FE7-BEDE-1B7BAA0329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6631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DAED1-BAC5-4A7D-A5EF-B14816684D4A}" type="datetimeFigureOut">
              <a:rPr lang="en-US" smtClean="0"/>
              <a:t>4/13/2012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88B70-D2F1-4FE7-BEDE-1B7BAA0329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8530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DAED1-BAC5-4A7D-A5EF-B14816684D4A}" type="datetimeFigureOut">
              <a:rPr lang="en-US" smtClean="0"/>
              <a:t>4/13/2012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88B70-D2F1-4FE7-BEDE-1B7BAA0329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7248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DAED1-BAC5-4A7D-A5EF-B14816684D4A}" type="datetimeFigureOut">
              <a:rPr lang="en-US" smtClean="0"/>
              <a:t>4/13/2012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88B70-D2F1-4FE7-BEDE-1B7BAA0329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819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DAED1-BAC5-4A7D-A5EF-B14816684D4A}" type="datetimeFigureOut">
              <a:rPr lang="en-US" smtClean="0"/>
              <a:t>4/13/2012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88B70-D2F1-4FE7-BEDE-1B7BAA0329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48426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DAED1-BAC5-4A7D-A5EF-B14816684D4A}" type="datetimeFigureOut">
              <a:rPr lang="en-US" smtClean="0"/>
              <a:t>4/13/2012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88B70-D2F1-4FE7-BEDE-1B7BAA0329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04388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DAED1-BAC5-4A7D-A5EF-B14816684D4A}" type="datetimeFigureOut">
              <a:rPr lang="en-US" smtClean="0"/>
              <a:t>4/13/2012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88B70-D2F1-4FE7-BEDE-1B7BAA0329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57172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8DAED1-BAC5-4A7D-A5EF-B14816684D4A}" type="datetimeFigureOut">
              <a:rPr lang="en-US" smtClean="0"/>
              <a:t>4/13/2012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B88B70-D2F1-4FE7-BEDE-1B7BAA0329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1074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3" name="Rectangle 9"/>
          <p:cNvSpPr>
            <a:spLocks noChangeArrowheads="1"/>
          </p:cNvSpPr>
          <p:nvPr/>
        </p:nvSpPr>
        <p:spPr bwMode="auto">
          <a:xfrm>
            <a:off x="0" y="3810000"/>
            <a:ext cx="9144000" cy="152400"/>
          </a:xfrm>
          <a:prstGeom prst="rect">
            <a:avLst/>
          </a:prstGeom>
          <a:solidFill>
            <a:srgbClr val="2A60E8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6" name="Rectangle 2"/>
          <p:cNvSpPr txBox="1">
            <a:spLocks noChangeArrowheads="1"/>
          </p:cNvSpPr>
          <p:nvPr/>
        </p:nvSpPr>
        <p:spPr bwMode="auto">
          <a:xfrm>
            <a:off x="304800" y="4038600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000" b="1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Video Editing: </a:t>
            </a:r>
            <a:br>
              <a:rPr lang="en-US" sz="4000" b="1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</a:br>
            <a:r>
              <a:rPr lang="en-US" sz="4000" b="1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It’s all about </a:t>
            </a:r>
            <a:r>
              <a:rPr lang="en-US" sz="4000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content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Blue Heading; Black Subhead</a:t>
            </a:r>
          </a:p>
        </p:txBody>
      </p:sp>
      <p:sp>
        <p:nvSpPr>
          <p:cNvPr id="17" name="Rectangle 3"/>
          <p:cNvSpPr>
            <a:spLocks/>
          </p:cNvSpPr>
          <p:nvPr/>
        </p:nvSpPr>
        <p:spPr bwMode="auto">
          <a:xfrm>
            <a:off x="457199" y="5943600"/>
            <a:ext cx="4650273" cy="630942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wrap="square" lIns="38100" tIns="38100" rIns="38100" bIns="38100">
            <a:spAutoFit/>
          </a:bodyPr>
          <a:lstStyle/>
          <a:p>
            <a:r>
              <a:rPr lang="en-US" sz="1200" dirty="0" smtClean="0">
                <a:solidFill>
                  <a:srgbClr val="7F7F7F"/>
                </a:solidFill>
                <a:cs typeface="Arial" charset="0"/>
                <a:sym typeface="Arial" charset="0"/>
              </a:rPr>
              <a:t>Instructor</a:t>
            </a:r>
            <a:endParaRPr lang="en-US" sz="1200" dirty="0">
              <a:solidFill>
                <a:srgbClr val="7F7F7F"/>
              </a:solidFill>
              <a:cs typeface="Arial" charset="0"/>
              <a:sym typeface="Arial" charset="0"/>
            </a:endParaRPr>
          </a:p>
          <a:p>
            <a:r>
              <a:rPr lang="en-US" sz="1200" i="1" dirty="0" smtClean="0">
                <a:solidFill>
                  <a:srgbClr val="7F7F7F"/>
                </a:solidFill>
                <a:cs typeface="Arial" charset="0"/>
                <a:sym typeface="Arial" charset="0"/>
              </a:rPr>
              <a:t>Date</a:t>
            </a:r>
          </a:p>
          <a:p>
            <a:r>
              <a:rPr lang="en-US" sz="1200" i="1" dirty="0" smtClean="0">
                <a:solidFill>
                  <a:srgbClr val="7F7F7F"/>
                </a:solidFill>
                <a:cs typeface="Arial" charset="0"/>
                <a:sym typeface="Arial" charset="0"/>
              </a:rPr>
              <a:t>Grey detail text</a:t>
            </a:r>
            <a:endParaRPr lang="en-US" sz="1200" i="1" dirty="0">
              <a:solidFill>
                <a:srgbClr val="7F7F7F"/>
              </a:solidFill>
              <a:cs typeface="Arial" charset="0"/>
              <a:sym typeface="Arial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0" y="0"/>
            <a:ext cx="9144000" cy="25542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6320" y="2555101"/>
            <a:ext cx="1881128" cy="125408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0368" y="2554288"/>
            <a:ext cx="1881408" cy="125489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84" y="2555101"/>
            <a:ext cx="1882349" cy="125489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554288"/>
            <a:ext cx="1889121" cy="125571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0833" y="2554288"/>
            <a:ext cx="1883167" cy="125571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5151" y="381000"/>
            <a:ext cx="1010846" cy="1188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089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50298" cy="1219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228600"/>
            <a:ext cx="8229600" cy="792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solidFill>
                  <a:srgbClr val="00B0F0"/>
                </a:solidFill>
              </a:rPr>
              <a:t>Sample Content</a:t>
            </a:r>
            <a:endParaRPr lang="en-US" sz="3200" b="1" dirty="0">
              <a:solidFill>
                <a:srgbClr val="00B0F0"/>
              </a:solidFill>
            </a:endParaRPr>
          </a:p>
        </p:txBody>
      </p:sp>
      <p:sp>
        <p:nvSpPr>
          <p:cNvPr id="6" name="Content Placeholder 2"/>
          <p:cNvSpPr txBox="1">
            <a:spLocks noGrp="1"/>
          </p:cNvSpPr>
          <p:nvPr>
            <p:ph idx="1"/>
          </p:nvPr>
        </p:nvSpPr>
        <p:spPr>
          <a:xfrm>
            <a:off x="1204716" y="1676400"/>
            <a:ext cx="6948684" cy="4525963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buFontTx/>
              <a:buChar char="•"/>
            </a:pPr>
            <a:r>
              <a:rPr lang="en-US" sz="1600" dirty="0" smtClean="0"/>
              <a:t>Please maintain this </a:t>
            </a:r>
            <a:r>
              <a:rPr lang="en-US" sz="1600" dirty="0" err="1" smtClean="0"/>
              <a:t>colour</a:t>
            </a:r>
            <a:r>
              <a:rPr lang="en-US" sz="1600" dirty="0" smtClean="0"/>
              <a:t> scheme and layout</a:t>
            </a:r>
            <a:endParaRPr lang="en-US" sz="1600" dirty="0"/>
          </a:p>
          <a:p>
            <a:pPr>
              <a:buFontTx/>
              <a:buChar char="•"/>
            </a:pPr>
            <a:r>
              <a:rPr lang="en-US" sz="1600" dirty="0" smtClean="0"/>
              <a:t>Please feel free to adapt other content from your existing slides</a:t>
            </a:r>
          </a:p>
        </p:txBody>
      </p:sp>
    </p:spTree>
    <p:extLst>
      <p:ext uri="{BB962C8B-B14F-4D97-AF65-F5344CB8AC3E}">
        <p14:creationId xmlns:p14="http://schemas.microsoft.com/office/powerpoint/2010/main" val="2215196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11083</TotalTime>
  <Words>30</Words>
  <Application>Microsoft Office PowerPoint</Application>
  <PresentationFormat>On-screen Show (4:3)</PresentationFormat>
  <Paragraphs>10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>Corel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VSPX5  Campaign and Marketing Influences</dc:title>
  <dc:creator>Greg Wood</dc:creator>
  <cp:lastModifiedBy>Greg Wood</cp:lastModifiedBy>
  <cp:revision>40</cp:revision>
  <cp:lastPrinted>2012-02-09T16:32:43Z</cp:lastPrinted>
  <dcterms:created xsi:type="dcterms:W3CDTF">2011-08-17T16:32:52Z</dcterms:created>
  <dcterms:modified xsi:type="dcterms:W3CDTF">2012-04-13T20:07:02Z</dcterms:modified>
</cp:coreProperties>
</file>